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9" r:id="rId23"/>
    <p:sldId id="297" r:id="rId24"/>
    <p:sldId id="275" r:id="rId25"/>
    <p:sldId id="291" r:id="rId26"/>
    <p:sldId id="278" r:id="rId27"/>
    <p:sldId id="300" r:id="rId28"/>
    <p:sldId id="301" r:id="rId29"/>
    <p:sldId id="276" r:id="rId30"/>
    <p:sldId id="284" r:id="rId31"/>
    <p:sldId id="277" r:id="rId32"/>
  </p:sldIdLst>
  <p:sldSz cx="18288000" cy="10287000"/>
  <p:notesSz cx="6858000" cy="9144000"/>
  <p:embeddedFontLst>
    <p:embeddedFont>
      <p:font typeface="Akzidenz-Grotesk" panose="020B0604020202020204" charset="0"/>
      <p:regular r:id="rId34"/>
    </p:embeddedFont>
    <p:embeddedFont>
      <p:font typeface="Parkinsans" panose="020B0604020202020204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61E63-9885-4B0E-A0AD-6C040A64C39E}" type="datetimeFigureOut">
              <a:rPr lang="fr-FR" smtClean="0"/>
              <a:t>22/05/2025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860C0-E6C5-4280-8236-F4F815AAF4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1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860C0-E6C5-4280-8236-F4F815AAF4C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.svg"/><Relationship Id="rId7" Type="http://schemas.openxmlformats.org/officeDocument/2006/relationships/image" Target="../media/image7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066800" y="227046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782600" y="528037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578516" y="192322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4AA85A-2EDB-2D8B-A2B6-53F6D348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94" y="1406332"/>
            <a:ext cx="16002000" cy="8580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957844" y="127477"/>
            <a:ext cx="11101556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7511796" y="4056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8203508" y="2645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518263"/>
            <a:ext cx="7916380" cy="3829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CF55E7-EA96-FCB1-9412-84DF0A2B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9" y="4457700"/>
            <a:ext cx="8158701" cy="55987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8523AB-1865-1592-2278-6AB1BBEB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43" y="1257300"/>
            <a:ext cx="11101555" cy="30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E58272A-3156-462E-AD3D-135DF500390E}"/>
              </a:ext>
            </a:extLst>
          </p:cNvPr>
          <p:cNvCxnSpPr>
            <a:cxnSpLocks/>
          </p:cNvCxnSpPr>
          <p:nvPr/>
        </p:nvCxnSpPr>
        <p:spPr>
          <a:xfrm>
            <a:off x="461955" y="42291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4" y="1343255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60" y="1454060"/>
            <a:ext cx="9235723" cy="833187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603847"/>
            <a:ext cx="9206691" cy="1683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</a:t>
            </a: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de la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8676534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  <a:endParaRPr lang="en-US" sz="30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B3C41FD8-EF40-6568-2DA0-B3BF6590A44E}"/>
              </a:ext>
            </a:extLst>
          </p:cNvPr>
          <p:cNvGrpSpPr/>
          <p:nvPr/>
        </p:nvGrpSpPr>
        <p:grpSpPr>
          <a:xfrm>
            <a:off x="6133370" y="8208692"/>
            <a:ext cx="501600" cy="528991"/>
            <a:chOff x="0" y="-79801"/>
            <a:chExt cx="668800" cy="705321"/>
          </a:xfrm>
        </p:grpSpPr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8BE41E6E-79F6-3D0A-A2C4-AE900B5609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ECF6F2C0-4023-F9FD-218F-F36686B7E7E6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1B5B0F41-DB5E-F70F-AE6E-AD46CE70829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45416F67-9BFE-136E-7EB8-E5A447639AEA}"/>
                </a:ext>
              </a:extLst>
            </p:cNvPr>
            <p:cNvSpPr txBox="1"/>
            <p:nvPr/>
          </p:nvSpPr>
          <p:spPr>
            <a:xfrm>
              <a:off x="29155" y="-79801"/>
              <a:ext cx="639645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67" name="TextBox 48">
            <a:extLst>
              <a:ext uri="{FF2B5EF4-FFF2-40B4-BE49-F238E27FC236}">
                <a16:creationId xmlns:a16="http://schemas.microsoft.com/office/drawing/2014/main" id="{4B349AD0-39BC-AE5F-C723-2AC117EB5712}"/>
              </a:ext>
            </a:extLst>
          </p:cNvPr>
          <p:cNvSpPr txBox="1"/>
          <p:nvPr/>
        </p:nvSpPr>
        <p:spPr>
          <a:xfrm>
            <a:off x="6834802" y="8229681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160-55CD-4BBE-95BD-EAD6DDCD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24" y="4174688"/>
            <a:ext cx="10876331" cy="571530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CB8BB0-7AA7-49B2-8F60-9BDDF5D91215}"/>
              </a:ext>
            </a:extLst>
          </p:cNvPr>
          <p:cNvCxnSpPr>
            <a:cxnSpLocks/>
          </p:cNvCxnSpPr>
          <p:nvPr/>
        </p:nvCxnSpPr>
        <p:spPr>
          <a:xfrm>
            <a:off x="6629400" y="49149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C1F86EA-F126-49D2-B173-6D2AAFB7C7DD}"/>
              </a:ext>
            </a:extLst>
          </p:cNvPr>
          <p:cNvCxnSpPr>
            <a:cxnSpLocks/>
          </p:cNvCxnSpPr>
          <p:nvPr/>
        </p:nvCxnSpPr>
        <p:spPr>
          <a:xfrm>
            <a:off x="609600" y="3924300"/>
            <a:ext cx="0" cy="7619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4191000" y="920741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C180B3A-F627-6DA0-F191-110D5B1DE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953470"/>
            <a:ext cx="5105400" cy="16132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Attaque par 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51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Access control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474CE6-6B0F-58CA-5548-A68046AA3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77" y="6104284"/>
            <a:ext cx="12429562" cy="6804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003EFAF-477A-6E7B-BCBC-4E1EEA36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677" y="6988006"/>
            <a:ext cx="10219312" cy="6740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CE7A681-CD95-6321-7849-DBC731998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677" y="7910248"/>
            <a:ext cx="13576486" cy="65905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DEA8E09-E62A-A4DF-15FF-7586C1C4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494" y="3538528"/>
            <a:ext cx="10546177" cy="19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30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r>
                  <a:rPr lang="fr-FR" dirty="0"/>
                  <a:t>8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88650" y="-979117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169348"/>
            <a:ext cx="7810782" cy="63554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405396" y="8235875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486400" y="907220"/>
            <a:ext cx="488606" cy="521553"/>
            <a:chOff x="-40000" y="-79801"/>
            <a:chExt cx="65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-40000" y="-79801"/>
              <a:ext cx="611475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015" y="5143500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1114" y="5375270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5026707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492039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6084424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252</Words>
  <Application>Microsoft Office PowerPoint</Application>
  <PresentationFormat>Personnalisé</PresentationFormat>
  <Paragraphs>126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Akzidenz-Grotesk</vt:lpstr>
      <vt:lpstr>Parkinsans</vt:lpstr>
      <vt:lpstr>Arial</vt:lpstr>
      <vt:lpstr>Calibri</vt:lpstr>
      <vt:lpstr>Aptos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114</cp:revision>
  <dcterms:created xsi:type="dcterms:W3CDTF">2006-08-16T00:00:00Z</dcterms:created>
  <dcterms:modified xsi:type="dcterms:W3CDTF">2025-05-22T18:18:10Z</dcterms:modified>
  <dc:identifier>DAGft9RhVaU</dc:identifier>
</cp:coreProperties>
</file>